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61" r:id="rId2"/>
    <p:sldId id="263" r:id="rId3"/>
    <p:sldId id="265" r:id="rId4"/>
    <p:sldId id="264" r:id="rId5"/>
    <p:sldId id="267" r:id="rId6"/>
    <p:sldId id="268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7" autoAdjust="0"/>
    <p:restoredTop sz="88526" autoAdjust="0"/>
  </p:normalViewPr>
  <p:slideViewPr>
    <p:cSldViewPr snapToGrid="0">
      <p:cViewPr varScale="1">
        <p:scale>
          <a:sx n="96" d="100"/>
          <a:sy n="96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C6916-CA92-45C5-AEE9-64DE4C11112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62760-4E93-40BF-855E-460F7FAF3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86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62760-4E93-40BF-855E-460F7FAF355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77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1B33BF-42B1-FC01-8DAB-3E9D31CD7905}"/>
              </a:ext>
            </a:extLst>
          </p:cNvPr>
          <p:cNvSpPr txBox="1">
            <a:spLocks/>
          </p:cNvSpPr>
          <p:nvPr/>
        </p:nvSpPr>
        <p:spPr>
          <a:xfrm>
            <a:off x="1082180" y="1082180"/>
            <a:ext cx="9144000" cy="2525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400" b="1" dirty="0">
                <a:highlight>
                  <a:srgbClr val="C0C0C0"/>
                </a:highlight>
              </a:rPr>
              <a:t>ollama demo</a:t>
            </a:r>
          </a:p>
          <a:p>
            <a:endParaRPr lang="en-IN" sz="5400" b="1" dirty="0">
              <a:highlight>
                <a:srgbClr val="C0C0C0"/>
              </a:highlight>
            </a:endParaRPr>
          </a:p>
          <a:p>
            <a:r>
              <a:rPr lang="en-IN" sz="5400" b="1" dirty="0">
                <a:highlight>
                  <a:srgbClr val="C0C0C0"/>
                </a:highlight>
              </a:rPr>
              <a:t>Good alternative </a:t>
            </a:r>
          </a:p>
          <a:p>
            <a:r>
              <a:rPr lang="en-IN" sz="5400" b="1" dirty="0">
                <a:highlight>
                  <a:srgbClr val="C0C0C0"/>
                </a:highlight>
              </a:rPr>
              <a:t>for OpenAI / Gemini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B73F6-AE25-B2D6-7B73-4661815E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110" y="2948963"/>
            <a:ext cx="2333275" cy="311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9F24-C9C6-86D7-CE88-05DC1E56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E7B1A3-C2F3-13EC-060A-682F88919E34}"/>
              </a:ext>
            </a:extLst>
          </p:cNvPr>
          <p:cNvSpPr txBox="1">
            <a:spLocks/>
          </p:cNvSpPr>
          <p:nvPr/>
        </p:nvSpPr>
        <p:spPr>
          <a:xfrm>
            <a:off x="1887524" y="259358"/>
            <a:ext cx="9555060" cy="63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highlight>
                  <a:srgbClr val="C0C0C0"/>
                </a:highlight>
              </a:rPr>
              <a:t>Setup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1323431-F6DB-13E1-920A-C60F132E6FE2}"/>
              </a:ext>
            </a:extLst>
          </p:cNvPr>
          <p:cNvSpPr txBox="1">
            <a:spLocks/>
          </p:cNvSpPr>
          <p:nvPr/>
        </p:nvSpPr>
        <p:spPr>
          <a:xfrm>
            <a:off x="645672" y="894555"/>
            <a:ext cx="11546328" cy="5371614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/>
              <a:t>Download and install local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AI model pulling on local – pros / cons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AI model on cloud (gpt-oss:120b-cloud) – pros / cons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Cloud model free credits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Sign in on web / local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5273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D5E5-A7B9-FAEB-394B-5BCE2E569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9B7A76-4F4A-F2E6-5546-355204D8902F}"/>
              </a:ext>
            </a:extLst>
          </p:cNvPr>
          <p:cNvSpPr txBox="1">
            <a:spLocks/>
          </p:cNvSpPr>
          <p:nvPr/>
        </p:nvSpPr>
        <p:spPr>
          <a:xfrm>
            <a:off x="1887524" y="259358"/>
            <a:ext cx="9555060" cy="127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300" b="1" dirty="0">
                <a:highlight>
                  <a:srgbClr val="C0C0C0"/>
                </a:highlight>
              </a:rPr>
              <a:t>Simple RAG demo</a:t>
            </a:r>
          </a:p>
          <a:p>
            <a:r>
              <a:rPr lang="en-IN" sz="3300" b="1" dirty="0">
                <a:highlight>
                  <a:srgbClr val="C0C0C0"/>
                </a:highlight>
              </a:rPr>
              <a:t>Retrieval-Augmented Generation</a:t>
            </a:r>
          </a:p>
          <a:p>
            <a:endParaRPr lang="en-IN" sz="3200" b="1" dirty="0">
              <a:highlight>
                <a:srgbClr val="C0C0C0"/>
              </a:highlight>
            </a:endParaRPr>
          </a:p>
          <a:p>
            <a:endParaRPr lang="en-IN" sz="3200" b="1" dirty="0">
              <a:highlight>
                <a:srgbClr val="C0C0C0"/>
              </a:highligh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5D192C-6AFE-271A-408D-F659DF692121}"/>
              </a:ext>
            </a:extLst>
          </p:cNvPr>
          <p:cNvSpPr txBox="1">
            <a:spLocks/>
          </p:cNvSpPr>
          <p:nvPr/>
        </p:nvSpPr>
        <p:spPr>
          <a:xfrm>
            <a:off x="729562" y="1535185"/>
            <a:ext cx="11546328" cy="406027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/>
              <a:t>PDF / text file interaction (QnA)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highlight>
                  <a:srgbClr val="FFFF00"/>
                </a:highlight>
              </a:rPr>
              <a:t>Retrieve</a:t>
            </a:r>
            <a:r>
              <a:rPr lang="en-US" sz="3600" dirty="0"/>
              <a:t> - Read PDF file / Find useful 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highlight>
                  <a:srgbClr val="FFFF00"/>
                </a:highlight>
              </a:rPr>
              <a:t>Augment</a:t>
            </a:r>
            <a:r>
              <a:rPr lang="en-US" sz="3600" dirty="0"/>
              <a:t> – Chunking / Add info the knowledge of AI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highlight>
                  <a:srgbClr val="FFFF00"/>
                </a:highlight>
              </a:rPr>
              <a:t>Generate</a:t>
            </a:r>
            <a:r>
              <a:rPr lang="en-US" sz="3600" dirty="0"/>
              <a:t> – Answer question / Generate better response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Happy cases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Unhappy cases</a:t>
            </a:r>
          </a:p>
        </p:txBody>
      </p:sp>
    </p:spTree>
    <p:extLst>
      <p:ext uri="{BB962C8B-B14F-4D97-AF65-F5344CB8AC3E}">
        <p14:creationId xmlns:p14="http://schemas.microsoft.com/office/powerpoint/2010/main" val="413508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066D-8FEE-29A7-2506-C32F94BF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329740-59F4-8278-DE46-28C139C0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5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A346-89E8-35B8-44E2-9E0140A7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3188D-BE30-C26F-E59E-CFB5AF80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0812-2898-9BBB-784D-61C61DBF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A3C88-AB34-C14B-E2AA-4BF4F7C6F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A583-F221-E13A-EE3E-B3FC5AEA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596CBB-55AC-FD39-5919-930948FAEBDD}"/>
              </a:ext>
            </a:extLst>
          </p:cNvPr>
          <p:cNvSpPr txBox="1">
            <a:spLocks/>
          </p:cNvSpPr>
          <p:nvPr/>
        </p:nvSpPr>
        <p:spPr>
          <a:xfrm>
            <a:off x="1887524" y="259358"/>
            <a:ext cx="9555060" cy="127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300" b="1" dirty="0">
                <a:highlight>
                  <a:srgbClr val="C0C0C0"/>
                </a:highlight>
              </a:rPr>
              <a:t>Simple RAG demo</a:t>
            </a:r>
          </a:p>
          <a:p>
            <a:r>
              <a:rPr lang="en-IN" sz="3300" b="1" dirty="0">
                <a:highlight>
                  <a:srgbClr val="C0C0C0"/>
                </a:highlight>
              </a:rPr>
              <a:t>Case study - AWS EC2 instance types help pdf</a:t>
            </a:r>
          </a:p>
          <a:p>
            <a:endParaRPr lang="en-IN" sz="3200" b="1" dirty="0">
              <a:highlight>
                <a:srgbClr val="C0C0C0"/>
              </a:highlight>
            </a:endParaRPr>
          </a:p>
          <a:p>
            <a:endParaRPr lang="en-IN" sz="3200" b="1" dirty="0">
              <a:highlight>
                <a:srgbClr val="C0C0C0"/>
              </a:highligh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8AFF2D6-BABA-B3D2-EA8C-1DE534197241}"/>
              </a:ext>
            </a:extLst>
          </p:cNvPr>
          <p:cNvSpPr txBox="1">
            <a:spLocks/>
          </p:cNvSpPr>
          <p:nvPr/>
        </p:nvSpPr>
        <p:spPr>
          <a:xfrm>
            <a:off x="729562" y="1535185"/>
            <a:ext cx="10922746" cy="406027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/>
              <a:t>Read pdf from AWS website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Get 15 question and answers from Gemini from comparison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Ask the same questions to ollama</a:t>
            </a:r>
            <a:r>
              <a:rPr lang="en-US" sz="2400" dirty="0"/>
              <a:t> (CPU performance check)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Analyze ollama answers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Compare both AI model answers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185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F971-22B2-226A-8DB3-497F234D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110742-7CDD-837C-C81A-A38B4DACD5CF}"/>
              </a:ext>
            </a:extLst>
          </p:cNvPr>
          <p:cNvSpPr txBox="1">
            <a:spLocks/>
          </p:cNvSpPr>
          <p:nvPr/>
        </p:nvSpPr>
        <p:spPr>
          <a:xfrm>
            <a:off x="1887524" y="259358"/>
            <a:ext cx="9555060" cy="1275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300" b="1" dirty="0">
                <a:highlight>
                  <a:srgbClr val="C0C0C0"/>
                </a:highlight>
              </a:rPr>
              <a:t>Simple RAG demo</a:t>
            </a:r>
          </a:p>
          <a:p>
            <a:r>
              <a:rPr lang="en-IN" sz="3300" b="1" dirty="0">
                <a:highlight>
                  <a:srgbClr val="C0C0C0"/>
                </a:highlight>
              </a:rPr>
              <a:t>Case study - AWS EC2 instance types help pdf</a:t>
            </a:r>
          </a:p>
          <a:p>
            <a:endParaRPr lang="en-IN" sz="3200" b="1" dirty="0">
              <a:highlight>
                <a:srgbClr val="C0C0C0"/>
              </a:highlight>
            </a:endParaRPr>
          </a:p>
          <a:p>
            <a:endParaRPr lang="en-IN" sz="3200" b="1" dirty="0">
              <a:highlight>
                <a:srgbClr val="C0C0C0"/>
              </a:highligh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C5E1C1-4DA4-2406-3F5C-34D9910FF3B6}"/>
              </a:ext>
            </a:extLst>
          </p:cNvPr>
          <p:cNvSpPr txBox="1">
            <a:spLocks/>
          </p:cNvSpPr>
          <p:nvPr/>
        </p:nvSpPr>
        <p:spPr>
          <a:xfrm>
            <a:off x="729562" y="1535185"/>
            <a:ext cx="10922746" cy="406027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3600" dirty="0"/>
              <a:t>Unhappy cases</a:t>
            </a:r>
          </a:p>
        </p:txBody>
      </p:sp>
    </p:spTree>
    <p:extLst>
      <p:ext uri="{BB962C8B-B14F-4D97-AF65-F5344CB8AC3E}">
        <p14:creationId xmlns:p14="http://schemas.microsoft.com/office/powerpoint/2010/main" val="431875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{67A6D264-8BAF-407C-82F6-3A983AB9D80A}tf10001105</Template>
  <TotalTime>870</TotalTime>
  <Words>149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Ratnamala Swami</dc:creator>
  <cp:lastModifiedBy>Ratnamala Swami</cp:lastModifiedBy>
  <cp:revision>64</cp:revision>
  <dcterms:created xsi:type="dcterms:W3CDTF">2025-12-10T17:46:59Z</dcterms:created>
  <dcterms:modified xsi:type="dcterms:W3CDTF">2026-01-13T08:19:13Z</dcterms:modified>
</cp:coreProperties>
</file>